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0" r:id="rId5"/>
  </p:sldIdLst>
  <p:sldSz cx="7099300" cy="9944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2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AB360B-99A7-5B0D-8AE3-2737BE3A2E87}" name="MOORE, Joanna (EAST LONDON NHS FOUNDATION TRUST)" initials="MT" userId="S::joanna.moore20@nhs.net::5aa5ed74-702a-4bb2-8e5d-f307c6c1c64f" providerId="AD"/>
  <p188:author id="{B9C3FB26-030E-06B4-08D2-58897BF7B08E}" name="AURELIO, Marco (EAST LONDON NHS FOUNDATION TRUST)" initials="AM(LNFT" userId="S::m.aurelio@nhs.net::d7c19ba2-3cfa-465e-aecc-9ec8d1e98650" providerId="AD"/>
  <p188:author id="{1423C840-8F24-13B4-0EA2-C5E488CD364A}" name="FRASQUILHO, Francisco (EAST LONDON NHS FOUNDATION TRUST)" initials="FF" userId="S::francisco.frasquilho@nhs.net::f28a7a47-ff59-4a15-bbac-7c71918cc329" providerId="AD"/>
  <p188:author id="{45E17A64-CB91-9502-EF65-B4DAE38ECEAE}" name="PHILPIN, Cassie (EAST LONDON NHS FOUNDATION TRUST)" initials="PT" userId="S::cassie.philpin@nhs.net::7754f214-7b03-4bff-a123-27abc6532ab3" providerId="AD"/>
  <p188:author id="{63E46BED-2970-E870-2889-1AD65244502D}" name="BREWER, Lucy (EAST LONDON NHS FOUNDATION TRUST)" initials="BT" userId="S::lucy.brewer1@nhs.net::fb7725f2-5fe5-4e90-b503-d1c3572176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EF8"/>
    <a:srgbClr val="DAF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243A9C-1E23-00B3-DAC6-422027C7D39A}" v="22" dt="2026-01-26T10:34:32.1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391" y="39"/>
      </p:cViewPr>
      <p:guideLst>
        <p:guide orient="horz" pos="3132"/>
        <p:guide pos="22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4DBE4-CFDA-E24B-A4A7-FB8C9A62B62E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43000"/>
            <a:ext cx="2203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08B43-9F9E-3947-B148-780EB40ED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31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2448" y="3089120"/>
            <a:ext cx="6034405" cy="21315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4895" y="5634990"/>
            <a:ext cx="4969510" cy="25412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4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09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4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1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74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29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83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38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09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75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44487" y="2486025"/>
            <a:ext cx="5288731" cy="529615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5823" y="2486025"/>
            <a:ext cx="15750340" cy="529615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15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5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7" y="6390009"/>
            <a:ext cx="6034405" cy="1975009"/>
          </a:xfrm>
        </p:spPr>
        <p:txBody>
          <a:bodyPr anchor="t"/>
          <a:lstStyle>
            <a:lvl1pPr algn="l">
              <a:defRPr sz="3106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7" y="4214738"/>
            <a:ext cx="6034405" cy="2175271"/>
          </a:xfrm>
        </p:spPr>
        <p:txBody>
          <a:bodyPr anchor="b"/>
          <a:lstStyle>
            <a:lvl1pPr marL="0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1pPr>
            <a:lvl2pPr marL="354842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2pPr>
            <a:lvl3pPr marL="709682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1064524" indent="0">
              <a:buNone/>
              <a:defRPr sz="1109">
                <a:solidFill>
                  <a:schemeClr val="tx1">
                    <a:tint val="75000"/>
                  </a:schemeClr>
                </a:solidFill>
              </a:defRPr>
            </a:lvl4pPr>
            <a:lvl5pPr marL="1419366" indent="0">
              <a:buNone/>
              <a:defRPr sz="1109">
                <a:solidFill>
                  <a:schemeClr val="tx1">
                    <a:tint val="75000"/>
                  </a:schemeClr>
                </a:solidFill>
              </a:defRPr>
            </a:lvl5pPr>
            <a:lvl6pPr marL="1774208" indent="0">
              <a:buNone/>
              <a:defRPr sz="1109">
                <a:solidFill>
                  <a:schemeClr val="tx1">
                    <a:tint val="75000"/>
                  </a:schemeClr>
                </a:solidFill>
              </a:defRPr>
            </a:lvl6pPr>
            <a:lvl7pPr marL="2129048" indent="0">
              <a:buNone/>
              <a:defRPr sz="1109">
                <a:solidFill>
                  <a:schemeClr val="tx1">
                    <a:tint val="75000"/>
                  </a:schemeClr>
                </a:solidFill>
              </a:defRPr>
            </a:lvl7pPr>
            <a:lvl8pPr marL="2483890" indent="0">
              <a:buNone/>
              <a:defRPr sz="1109">
                <a:solidFill>
                  <a:schemeClr val="tx1">
                    <a:tint val="75000"/>
                  </a:schemeClr>
                </a:solidFill>
              </a:defRPr>
            </a:lvl8pPr>
            <a:lvl9pPr marL="2838730" indent="0">
              <a:buNone/>
              <a:defRPr sz="11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1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5825" y="14483401"/>
            <a:ext cx="10519537" cy="40964166"/>
          </a:xfrm>
        </p:spPr>
        <p:txBody>
          <a:bodyPr/>
          <a:lstStyle>
            <a:lvl1pPr>
              <a:defRPr sz="2163"/>
            </a:lvl1pPr>
            <a:lvl2pPr>
              <a:defRPr sz="1830"/>
            </a:lvl2pPr>
            <a:lvl3pPr>
              <a:defRPr sz="1553"/>
            </a:lvl3pPr>
            <a:lvl4pPr>
              <a:defRPr sz="1387"/>
            </a:lvl4pPr>
            <a:lvl5pPr>
              <a:defRPr sz="1387"/>
            </a:lvl5pPr>
            <a:lvl6pPr>
              <a:defRPr sz="1387"/>
            </a:lvl6pPr>
            <a:lvl7pPr>
              <a:defRPr sz="1387"/>
            </a:lvl7pPr>
            <a:lvl8pPr>
              <a:defRPr sz="1387"/>
            </a:lvl8pPr>
            <a:lvl9pPr>
              <a:defRPr sz="13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13679" y="14483401"/>
            <a:ext cx="10519535" cy="40964166"/>
          </a:xfrm>
        </p:spPr>
        <p:txBody>
          <a:bodyPr/>
          <a:lstStyle>
            <a:lvl1pPr>
              <a:defRPr sz="2163"/>
            </a:lvl1pPr>
            <a:lvl2pPr>
              <a:defRPr sz="1830"/>
            </a:lvl2pPr>
            <a:lvl3pPr>
              <a:defRPr sz="1553"/>
            </a:lvl3pPr>
            <a:lvl4pPr>
              <a:defRPr sz="1387"/>
            </a:lvl4pPr>
            <a:lvl5pPr>
              <a:defRPr sz="1387"/>
            </a:lvl5pPr>
            <a:lvl6pPr>
              <a:defRPr sz="1387"/>
            </a:lvl6pPr>
            <a:lvl7pPr>
              <a:defRPr sz="1387"/>
            </a:lvl7pPr>
            <a:lvl8pPr>
              <a:defRPr sz="1387"/>
            </a:lvl8pPr>
            <a:lvl9pPr>
              <a:defRPr sz="13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63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5" y="398225"/>
            <a:ext cx="6389370" cy="16573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67" y="2225918"/>
            <a:ext cx="3136757" cy="927655"/>
          </a:xfrm>
        </p:spPr>
        <p:txBody>
          <a:bodyPr anchor="b"/>
          <a:lstStyle>
            <a:lvl1pPr marL="0" indent="0">
              <a:buNone/>
              <a:defRPr sz="1830" b="1"/>
            </a:lvl1pPr>
            <a:lvl2pPr marL="354842" indent="0">
              <a:buNone/>
              <a:defRPr sz="1553" b="1"/>
            </a:lvl2pPr>
            <a:lvl3pPr marL="709682" indent="0">
              <a:buNone/>
              <a:defRPr sz="1387" b="1"/>
            </a:lvl3pPr>
            <a:lvl4pPr marL="1064524" indent="0">
              <a:buNone/>
              <a:defRPr sz="1276" b="1"/>
            </a:lvl4pPr>
            <a:lvl5pPr marL="1419366" indent="0">
              <a:buNone/>
              <a:defRPr sz="1276" b="1"/>
            </a:lvl5pPr>
            <a:lvl6pPr marL="1774208" indent="0">
              <a:buNone/>
              <a:defRPr sz="1276" b="1"/>
            </a:lvl6pPr>
            <a:lvl7pPr marL="2129048" indent="0">
              <a:buNone/>
              <a:defRPr sz="1276" b="1"/>
            </a:lvl7pPr>
            <a:lvl8pPr marL="2483890" indent="0">
              <a:buNone/>
              <a:defRPr sz="1276" b="1"/>
            </a:lvl8pPr>
            <a:lvl9pPr marL="2838730" indent="0">
              <a:buNone/>
              <a:defRPr sz="1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967" y="3153569"/>
            <a:ext cx="3136757" cy="5729369"/>
          </a:xfrm>
        </p:spPr>
        <p:txBody>
          <a:bodyPr/>
          <a:lstStyle>
            <a:lvl1pPr>
              <a:defRPr sz="1830"/>
            </a:lvl1pPr>
            <a:lvl2pPr>
              <a:defRPr sz="1553"/>
            </a:lvl2pPr>
            <a:lvl3pPr>
              <a:defRPr sz="138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6348" y="2225918"/>
            <a:ext cx="3137988" cy="927655"/>
          </a:xfrm>
        </p:spPr>
        <p:txBody>
          <a:bodyPr anchor="b"/>
          <a:lstStyle>
            <a:lvl1pPr marL="0" indent="0">
              <a:buNone/>
              <a:defRPr sz="1830" b="1"/>
            </a:lvl1pPr>
            <a:lvl2pPr marL="354842" indent="0">
              <a:buNone/>
              <a:defRPr sz="1553" b="1"/>
            </a:lvl2pPr>
            <a:lvl3pPr marL="709682" indent="0">
              <a:buNone/>
              <a:defRPr sz="1387" b="1"/>
            </a:lvl3pPr>
            <a:lvl4pPr marL="1064524" indent="0">
              <a:buNone/>
              <a:defRPr sz="1276" b="1"/>
            </a:lvl4pPr>
            <a:lvl5pPr marL="1419366" indent="0">
              <a:buNone/>
              <a:defRPr sz="1276" b="1"/>
            </a:lvl5pPr>
            <a:lvl6pPr marL="1774208" indent="0">
              <a:buNone/>
              <a:defRPr sz="1276" b="1"/>
            </a:lvl6pPr>
            <a:lvl7pPr marL="2129048" indent="0">
              <a:buNone/>
              <a:defRPr sz="1276" b="1"/>
            </a:lvl7pPr>
            <a:lvl8pPr marL="2483890" indent="0">
              <a:buNone/>
              <a:defRPr sz="1276" b="1"/>
            </a:lvl8pPr>
            <a:lvl9pPr marL="2838730" indent="0">
              <a:buNone/>
              <a:defRPr sz="1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6348" y="3153569"/>
            <a:ext cx="3137988" cy="5729369"/>
          </a:xfrm>
        </p:spPr>
        <p:txBody>
          <a:bodyPr/>
          <a:lstStyle>
            <a:lvl1pPr>
              <a:defRPr sz="1830"/>
            </a:lvl1pPr>
            <a:lvl2pPr>
              <a:defRPr sz="1553"/>
            </a:lvl2pPr>
            <a:lvl3pPr>
              <a:defRPr sz="138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61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38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30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6" y="395922"/>
            <a:ext cx="2335622" cy="1684973"/>
          </a:xfrm>
        </p:spPr>
        <p:txBody>
          <a:bodyPr anchor="b"/>
          <a:lstStyle>
            <a:lvl1pPr algn="l">
              <a:defRPr sz="1553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5632" y="395924"/>
            <a:ext cx="3968705" cy="8487015"/>
          </a:xfrm>
        </p:spPr>
        <p:txBody>
          <a:bodyPr/>
          <a:lstStyle>
            <a:lvl1pPr>
              <a:defRPr sz="2440"/>
            </a:lvl1pPr>
            <a:lvl2pPr>
              <a:defRPr sz="2163"/>
            </a:lvl2pPr>
            <a:lvl3pPr>
              <a:defRPr sz="1830"/>
            </a:lvl3pPr>
            <a:lvl4pPr>
              <a:defRPr sz="1553"/>
            </a:lvl4pPr>
            <a:lvl5pPr>
              <a:defRPr sz="1553"/>
            </a:lvl5pPr>
            <a:lvl6pPr>
              <a:defRPr sz="1553"/>
            </a:lvl6pPr>
            <a:lvl7pPr>
              <a:defRPr sz="1553"/>
            </a:lvl7pPr>
            <a:lvl8pPr>
              <a:defRPr sz="1553"/>
            </a:lvl8pPr>
            <a:lvl9pPr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966" y="2080899"/>
            <a:ext cx="2335622" cy="6802041"/>
          </a:xfrm>
        </p:spPr>
        <p:txBody>
          <a:bodyPr/>
          <a:lstStyle>
            <a:lvl1pPr marL="0" indent="0">
              <a:buNone/>
              <a:defRPr sz="1109"/>
            </a:lvl1pPr>
            <a:lvl2pPr marL="354842" indent="0">
              <a:buNone/>
              <a:defRPr sz="943"/>
            </a:lvl2pPr>
            <a:lvl3pPr marL="709682" indent="0">
              <a:buNone/>
              <a:defRPr sz="832"/>
            </a:lvl3pPr>
            <a:lvl4pPr marL="1064524" indent="0">
              <a:buNone/>
              <a:defRPr sz="665"/>
            </a:lvl4pPr>
            <a:lvl5pPr marL="1419366" indent="0">
              <a:buNone/>
              <a:defRPr sz="665"/>
            </a:lvl5pPr>
            <a:lvl6pPr marL="1774208" indent="0">
              <a:buNone/>
              <a:defRPr sz="665"/>
            </a:lvl6pPr>
            <a:lvl7pPr marL="2129048" indent="0">
              <a:buNone/>
              <a:defRPr sz="665"/>
            </a:lvl7pPr>
            <a:lvl8pPr marL="2483890" indent="0">
              <a:buNone/>
              <a:defRPr sz="665"/>
            </a:lvl8pPr>
            <a:lvl9pPr marL="2838730" indent="0">
              <a:buNone/>
              <a:defRPr sz="6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46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512" y="6960872"/>
            <a:ext cx="4259580" cy="821772"/>
          </a:xfrm>
        </p:spPr>
        <p:txBody>
          <a:bodyPr anchor="b"/>
          <a:lstStyle>
            <a:lvl1pPr algn="l">
              <a:defRPr sz="1553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91512" y="888524"/>
            <a:ext cx="4259580" cy="5966460"/>
          </a:xfrm>
        </p:spPr>
        <p:txBody>
          <a:bodyPr/>
          <a:lstStyle>
            <a:lvl1pPr marL="0" indent="0">
              <a:buNone/>
              <a:defRPr sz="2440"/>
            </a:lvl1pPr>
            <a:lvl2pPr marL="354842" indent="0">
              <a:buNone/>
              <a:defRPr sz="2163"/>
            </a:lvl2pPr>
            <a:lvl3pPr marL="709682" indent="0">
              <a:buNone/>
              <a:defRPr sz="1830"/>
            </a:lvl3pPr>
            <a:lvl4pPr marL="1064524" indent="0">
              <a:buNone/>
              <a:defRPr sz="1553"/>
            </a:lvl4pPr>
            <a:lvl5pPr marL="1419366" indent="0">
              <a:buNone/>
              <a:defRPr sz="1553"/>
            </a:lvl5pPr>
            <a:lvl6pPr marL="1774208" indent="0">
              <a:buNone/>
              <a:defRPr sz="1553"/>
            </a:lvl6pPr>
            <a:lvl7pPr marL="2129048" indent="0">
              <a:buNone/>
              <a:defRPr sz="1553"/>
            </a:lvl7pPr>
            <a:lvl8pPr marL="2483890" indent="0">
              <a:buNone/>
              <a:defRPr sz="1553"/>
            </a:lvl8pPr>
            <a:lvl9pPr marL="2838730" indent="0">
              <a:buNone/>
              <a:defRPr sz="1553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512" y="7782644"/>
            <a:ext cx="4259580" cy="1167048"/>
          </a:xfrm>
        </p:spPr>
        <p:txBody>
          <a:bodyPr/>
          <a:lstStyle>
            <a:lvl1pPr marL="0" indent="0">
              <a:buNone/>
              <a:defRPr sz="1109"/>
            </a:lvl1pPr>
            <a:lvl2pPr marL="354842" indent="0">
              <a:buNone/>
              <a:defRPr sz="943"/>
            </a:lvl2pPr>
            <a:lvl3pPr marL="709682" indent="0">
              <a:buNone/>
              <a:defRPr sz="832"/>
            </a:lvl3pPr>
            <a:lvl4pPr marL="1064524" indent="0">
              <a:buNone/>
              <a:defRPr sz="665"/>
            </a:lvl4pPr>
            <a:lvl5pPr marL="1419366" indent="0">
              <a:buNone/>
              <a:defRPr sz="665"/>
            </a:lvl5pPr>
            <a:lvl6pPr marL="1774208" indent="0">
              <a:buNone/>
              <a:defRPr sz="665"/>
            </a:lvl6pPr>
            <a:lvl7pPr marL="2129048" indent="0">
              <a:buNone/>
              <a:defRPr sz="665"/>
            </a:lvl7pPr>
            <a:lvl8pPr marL="2483890" indent="0">
              <a:buNone/>
              <a:defRPr sz="665"/>
            </a:lvl8pPr>
            <a:lvl9pPr marL="2838730" indent="0">
              <a:buNone/>
              <a:defRPr sz="6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13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4965" y="398225"/>
            <a:ext cx="6389370" cy="1657350"/>
          </a:xfrm>
          <a:prstGeom prst="rect">
            <a:avLst/>
          </a:prstGeom>
        </p:spPr>
        <p:txBody>
          <a:bodyPr vert="horz" lIns="127957" tIns="63979" rIns="127957" bIns="6397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65" y="2320292"/>
            <a:ext cx="6389370" cy="6562646"/>
          </a:xfrm>
          <a:prstGeom prst="rect">
            <a:avLst/>
          </a:prstGeom>
        </p:spPr>
        <p:txBody>
          <a:bodyPr vert="horz" lIns="127957" tIns="63979" rIns="127957" bIns="63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4965" y="9216713"/>
            <a:ext cx="1656503" cy="529431"/>
          </a:xfrm>
          <a:prstGeom prst="rect">
            <a:avLst/>
          </a:prstGeom>
        </p:spPr>
        <p:txBody>
          <a:bodyPr vert="horz" lIns="127957" tIns="63979" rIns="127957" bIns="63979" rtlCol="0" anchor="ctr"/>
          <a:lstStyle>
            <a:lvl1pPr algn="l">
              <a:defRPr sz="9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33536-B233-4BC2-83DB-4E5622BAA2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5594" y="9216713"/>
            <a:ext cx="2248112" cy="529431"/>
          </a:xfrm>
          <a:prstGeom prst="rect">
            <a:avLst/>
          </a:prstGeom>
        </p:spPr>
        <p:txBody>
          <a:bodyPr vert="horz" lIns="127957" tIns="63979" rIns="127957" bIns="63979" rtlCol="0" anchor="ctr"/>
          <a:lstStyle>
            <a:lvl1pPr algn="ctr">
              <a:defRPr sz="9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7833" y="9216713"/>
            <a:ext cx="1656503" cy="529431"/>
          </a:xfrm>
          <a:prstGeom prst="rect">
            <a:avLst/>
          </a:prstGeom>
        </p:spPr>
        <p:txBody>
          <a:bodyPr vert="horz" lIns="127957" tIns="63979" rIns="127957" bIns="63979" rtlCol="0" anchor="ctr"/>
          <a:lstStyle>
            <a:lvl1pPr algn="r">
              <a:defRPr sz="9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8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709682" rtl="0" eaLnBrk="1" latinLnBrk="0" hangingPunct="1">
        <a:spcBef>
          <a:spcPct val="0"/>
        </a:spcBef>
        <a:buNone/>
        <a:defRPr sz="33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131" indent="-266131" algn="l" defTabSz="709682" rtl="0" eaLnBrk="1" latinLnBrk="0" hangingPunct="1">
        <a:spcBef>
          <a:spcPct val="20000"/>
        </a:spcBef>
        <a:buFont typeface="Arial" pitchFamily="34" charset="0"/>
        <a:buChar char="•"/>
        <a:defRPr sz="2440" kern="1200">
          <a:solidFill>
            <a:schemeClr val="tx1"/>
          </a:solidFill>
          <a:latin typeface="+mn-lt"/>
          <a:ea typeface="+mn-ea"/>
          <a:cs typeface="+mn-cs"/>
        </a:defRPr>
      </a:lvl1pPr>
      <a:lvl2pPr marL="576617" indent="-221775" algn="l" defTabSz="709682" rtl="0" eaLnBrk="1" latinLnBrk="0" hangingPunct="1">
        <a:spcBef>
          <a:spcPct val="20000"/>
        </a:spcBef>
        <a:buFont typeface="Arial" pitchFamily="34" charset="0"/>
        <a:buChar char="–"/>
        <a:defRPr sz="2163" kern="1200">
          <a:solidFill>
            <a:schemeClr val="tx1"/>
          </a:solidFill>
          <a:latin typeface="+mn-lt"/>
          <a:ea typeface="+mn-ea"/>
          <a:cs typeface="+mn-cs"/>
        </a:defRPr>
      </a:lvl2pPr>
      <a:lvl3pPr marL="887103" indent="-177421" algn="l" defTabSz="709682" rtl="0" eaLnBrk="1" latinLnBrk="0" hangingPunct="1">
        <a:spcBef>
          <a:spcPct val="20000"/>
        </a:spcBef>
        <a:buFont typeface="Arial" pitchFamily="34" charset="0"/>
        <a:buChar char="•"/>
        <a:defRPr sz="1830" kern="1200">
          <a:solidFill>
            <a:schemeClr val="tx1"/>
          </a:solidFill>
          <a:latin typeface="+mn-lt"/>
          <a:ea typeface="+mn-ea"/>
          <a:cs typeface="+mn-cs"/>
        </a:defRPr>
      </a:lvl3pPr>
      <a:lvl4pPr marL="1241945" indent="-177421" algn="l" defTabSz="709682" rtl="0" eaLnBrk="1" latinLnBrk="0" hangingPunct="1">
        <a:spcBef>
          <a:spcPct val="20000"/>
        </a:spcBef>
        <a:buFont typeface="Arial" pitchFamily="34" charset="0"/>
        <a:buChar char="–"/>
        <a:defRPr sz="1553" kern="1200">
          <a:solidFill>
            <a:schemeClr val="tx1"/>
          </a:solidFill>
          <a:latin typeface="+mn-lt"/>
          <a:ea typeface="+mn-ea"/>
          <a:cs typeface="+mn-cs"/>
        </a:defRPr>
      </a:lvl4pPr>
      <a:lvl5pPr marL="1596785" indent="-177421" algn="l" defTabSz="709682" rtl="0" eaLnBrk="1" latinLnBrk="0" hangingPunct="1">
        <a:spcBef>
          <a:spcPct val="20000"/>
        </a:spcBef>
        <a:buFont typeface="Arial" pitchFamily="34" charset="0"/>
        <a:buChar char="»"/>
        <a:defRPr sz="1553" kern="1200">
          <a:solidFill>
            <a:schemeClr val="tx1"/>
          </a:solidFill>
          <a:latin typeface="+mn-lt"/>
          <a:ea typeface="+mn-ea"/>
          <a:cs typeface="+mn-cs"/>
        </a:defRPr>
      </a:lvl5pPr>
      <a:lvl6pPr marL="1951627" indent="-177421" algn="l" defTabSz="709682" rtl="0" eaLnBrk="1" latinLnBrk="0" hangingPunct="1">
        <a:spcBef>
          <a:spcPct val="20000"/>
        </a:spcBef>
        <a:buFont typeface="Arial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6pPr>
      <a:lvl7pPr marL="2306468" indent="-177421" algn="l" defTabSz="709682" rtl="0" eaLnBrk="1" latinLnBrk="0" hangingPunct="1">
        <a:spcBef>
          <a:spcPct val="20000"/>
        </a:spcBef>
        <a:buFont typeface="Arial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7pPr>
      <a:lvl8pPr marL="2661310" indent="-177421" algn="l" defTabSz="709682" rtl="0" eaLnBrk="1" latinLnBrk="0" hangingPunct="1">
        <a:spcBef>
          <a:spcPct val="20000"/>
        </a:spcBef>
        <a:buFont typeface="Arial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8pPr>
      <a:lvl9pPr marL="3016151" indent="-177421" algn="l" defTabSz="709682" rtl="0" eaLnBrk="1" latinLnBrk="0" hangingPunct="1">
        <a:spcBef>
          <a:spcPct val="20000"/>
        </a:spcBef>
        <a:buFont typeface="Arial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1pPr>
      <a:lvl2pPr marL="354842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2pPr>
      <a:lvl3pPr marL="709682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3pPr>
      <a:lvl4pPr marL="1064524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4pPr>
      <a:lvl5pPr marL="1419366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5pPr>
      <a:lvl6pPr marL="1774208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6pPr>
      <a:lvl7pPr marL="2129048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7pPr>
      <a:lvl8pPr marL="2483890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8pPr>
      <a:lvl9pPr marL="2838730" algn="l" defTabSz="709682" rtl="0" eaLnBrk="1" latinLnBrk="0" hangingPunct="1">
        <a:defRPr sz="13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5CCCD-8C4D-9953-8684-1CB61ED3B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7105FE36-D976-76ED-25CC-26D9BDEFFBB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4679" y="6051024"/>
            <a:ext cx="7035873" cy="2115776"/>
            <a:chOff x="4454242" y="3083844"/>
            <a:chExt cx="4590504" cy="2408272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EB98B228-DF2A-4048-33EA-C70FE3461D2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454242" y="3347089"/>
              <a:ext cx="4590503" cy="214502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5536" tIns="7768" rIns="15536" bIns="7768" rtlCol="0" anchor="ctr"/>
            <a:lstStyle/>
            <a:p>
              <a:pPr algn="ctr" defTabSz="709682">
                <a:defRPr/>
              </a:pPr>
              <a:endParaRPr lang="en-GB" sz="887" b="1">
                <a:solidFill>
                  <a:srgbClr val="FF0000"/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r>
                <a:rPr lang="en-GB" sz="1109" i="1">
                  <a:solidFill>
                    <a:prstClr val="white">
                      <a:lumMod val="50000"/>
                    </a:prstClr>
                  </a:solidFill>
                  <a:latin typeface="Calibri"/>
                </a:rPr>
                <a:t>ADD YOUR CHARTS/DATA</a:t>
              </a:r>
            </a:p>
            <a:p>
              <a:pPr algn="ctr" defTabSz="709682">
                <a:defRPr/>
              </a:pPr>
              <a:endParaRPr lang="en-GB" sz="1109" i="1">
                <a:solidFill>
                  <a:prstClr val="white">
                    <a:lumMod val="50000"/>
                  </a:prstClr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1109" i="1">
                <a:solidFill>
                  <a:prstClr val="white">
                    <a:lumMod val="50000"/>
                  </a:prstClr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 b="1" u="sng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 b="1" u="sng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endParaRPr lang="en-GB" sz="887">
                <a:solidFill>
                  <a:prstClr val="black"/>
                </a:solidFill>
                <a:latin typeface="Calibri"/>
              </a:endParaRPr>
            </a:p>
            <a:p>
              <a:pPr algn="ctr" defTabSz="709682">
                <a:defRPr/>
              </a:pPr>
              <a:r>
                <a:rPr lang="en-GB" sz="887">
                  <a:solidFill>
                    <a:prstClr val="black"/>
                  </a:solidFill>
                  <a:latin typeface="Calibri"/>
                </a:rPr>
                <a:t>         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638D327-A779-5B01-9BEC-37B37C45DF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454242" y="3083844"/>
              <a:ext cx="4590504" cy="221738"/>
            </a:xfrm>
            <a:prstGeom prst="rect">
              <a:avLst/>
            </a:prstGeom>
            <a:solidFill>
              <a:srgbClr val="0072C6"/>
            </a:solidFill>
            <a:ln w="9525">
              <a:solidFill>
                <a:srgbClr val="385D8A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50700" tIns="25350" rIns="50700" bIns="25350" spcCol="0" rtlCol="0" anchor="ctr"/>
            <a:lstStyle/>
            <a:p>
              <a:pPr algn="ctr" defTabSz="709682">
                <a:defRPr/>
              </a:pPr>
              <a:r>
                <a:rPr lang="en-GB" sz="1109" b="1">
                  <a:solidFill>
                    <a:prstClr val="white"/>
                  </a:solidFill>
                  <a:latin typeface="Calibri"/>
                </a:rPr>
                <a:t>Data/Charts</a:t>
              </a:r>
            </a:p>
          </p:txBody>
        </p:sp>
      </p:grpSp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342945CC-6F64-093A-6DA7-5511E1E702BC}"/>
              </a:ext>
            </a:extLst>
          </p:cNvPr>
          <p:cNvGraphicFramePr>
            <a:graphicFrameLocks noGrp="1"/>
          </p:cNvGraphicFramePr>
          <p:nvPr/>
        </p:nvGraphicFramePr>
        <p:xfrm>
          <a:off x="24679" y="3040118"/>
          <a:ext cx="3524970" cy="2979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4970">
                  <a:extLst>
                    <a:ext uri="{9D8B030D-6E8A-4147-A177-3AD203B41FA5}">
                      <a16:colId xmlns:a16="http://schemas.microsoft.com/office/drawing/2014/main" val="3982923028"/>
                    </a:ext>
                  </a:extLst>
                </a:gridCol>
              </a:tblGrid>
              <a:tr h="254587"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Driver Diagram 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307737"/>
                  </a:ext>
                </a:extLst>
              </a:tr>
              <a:tr h="2725023">
                <a:tc>
                  <a:txBody>
                    <a:bodyPr/>
                    <a:lstStyle/>
                    <a:p>
                      <a:r>
                        <a:rPr lang="en-GB" sz="1000"/>
                        <a:t>ADD A COPY OF YOUR DRIVER DIAGRAM 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69739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C3F9863D-07CF-1ED5-E7C6-5784C8B14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286250"/>
              </p:ext>
            </p:extLst>
          </p:nvPr>
        </p:nvGraphicFramePr>
        <p:xfrm>
          <a:off x="3601267" y="1025473"/>
          <a:ext cx="3435361" cy="1952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5361">
                  <a:extLst>
                    <a:ext uri="{9D8B030D-6E8A-4147-A177-3AD203B41FA5}">
                      <a16:colId xmlns:a16="http://schemas.microsoft.com/office/drawing/2014/main" val="3982923028"/>
                    </a:ext>
                  </a:extLst>
                </a:gridCol>
              </a:tblGrid>
              <a:tr h="221148"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How we understood the Problem 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307737"/>
                  </a:ext>
                </a:extLst>
              </a:tr>
              <a:tr h="1708774"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  <a:p>
                      <a:pPr algn="ctr"/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69739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CF108665-90FA-0080-BB7A-B38D1313F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436380"/>
              </p:ext>
            </p:extLst>
          </p:nvPr>
        </p:nvGraphicFramePr>
        <p:xfrm>
          <a:off x="36718" y="8235871"/>
          <a:ext cx="7024655" cy="927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061">
                  <a:extLst>
                    <a:ext uri="{9D8B030D-6E8A-4147-A177-3AD203B41FA5}">
                      <a16:colId xmlns:a16="http://schemas.microsoft.com/office/drawing/2014/main" val="2443634652"/>
                    </a:ext>
                  </a:extLst>
                </a:gridCol>
                <a:gridCol w="5928594">
                  <a:extLst>
                    <a:ext uri="{9D8B030D-6E8A-4147-A177-3AD203B41FA5}">
                      <a16:colId xmlns:a16="http://schemas.microsoft.com/office/drawing/2014/main" val="3128701160"/>
                    </a:ext>
                  </a:extLst>
                </a:gridCol>
              </a:tblGrid>
              <a:tr h="927983">
                <a:tc>
                  <a:txBody>
                    <a:bodyPr/>
                    <a:lstStyle/>
                    <a:p>
                      <a:r>
                        <a:rPr lang="en-GB" sz="1000"/>
                        <a:t>Next Steps and Scalability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75780"/>
                  </a:ext>
                </a:extLst>
              </a:tr>
            </a:tbl>
          </a:graphicData>
        </a:graphic>
      </p:graphicFrame>
      <p:pic>
        <p:nvPicPr>
          <p:cNvPr id="30" name="Picture 5">
            <a:extLst>
              <a:ext uri="{FF2B5EF4-FFF2-40B4-BE49-F238E27FC236}">
                <a16:creationId xmlns:a16="http://schemas.microsoft.com/office/drawing/2014/main" id="{094BBD84-831A-69A0-2A5D-418348202E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129" y="-8683"/>
            <a:ext cx="925939" cy="44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559C649B-CC91-9708-B5AE-9139AF673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550520"/>
              </p:ext>
            </p:extLst>
          </p:nvPr>
        </p:nvGraphicFramePr>
        <p:xfrm>
          <a:off x="49357" y="9220405"/>
          <a:ext cx="702465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061">
                  <a:extLst>
                    <a:ext uri="{9D8B030D-6E8A-4147-A177-3AD203B41FA5}">
                      <a16:colId xmlns:a16="http://schemas.microsoft.com/office/drawing/2014/main" val="2443634652"/>
                    </a:ext>
                  </a:extLst>
                </a:gridCol>
                <a:gridCol w="5928594">
                  <a:extLst>
                    <a:ext uri="{9D8B030D-6E8A-4147-A177-3AD203B41FA5}">
                      <a16:colId xmlns:a16="http://schemas.microsoft.com/office/drawing/2014/main" val="3128701160"/>
                    </a:ext>
                  </a:extLst>
                </a:gridCol>
              </a:tblGrid>
              <a:tr h="690814">
                <a:tc>
                  <a:txBody>
                    <a:bodyPr/>
                    <a:lstStyle/>
                    <a:p>
                      <a:r>
                        <a:rPr lang="en-GB" sz="1000"/>
                        <a:t>Your learning: Three Key Takeaways in Practice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757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E9CE567-86E8-9E69-058F-2F7469369B30}"/>
              </a:ext>
            </a:extLst>
          </p:cNvPr>
          <p:cNvSpPr txBox="1">
            <a:spLocks/>
          </p:cNvSpPr>
          <p:nvPr/>
        </p:nvSpPr>
        <p:spPr>
          <a:xfrm>
            <a:off x="4730808" y="89170"/>
            <a:ext cx="1329389" cy="4030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r>
              <a:rPr lang="en-GB" sz="932"/>
              <a:t>Life QI Code:</a:t>
            </a:r>
          </a:p>
        </p:txBody>
      </p: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F8AF252A-0190-F873-B2B0-E62294CFED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320796"/>
              </p:ext>
            </p:extLst>
          </p:nvPr>
        </p:nvGraphicFramePr>
        <p:xfrm>
          <a:off x="28685" y="1020304"/>
          <a:ext cx="3524970" cy="985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4970">
                  <a:extLst>
                    <a:ext uri="{9D8B030D-6E8A-4147-A177-3AD203B41FA5}">
                      <a16:colId xmlns:a16="http://schemas.microsoft.com/office/drawing/2014/main" val="3982923028"/>
                    </a:ext>
                  </a:extLst>
                </a:gridCol>
              </a:tblGrid>
              <a:tr h="191021"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Background and Problem 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307737"/>
                  </a:ext>
                </a:extLst>
              </a:tr>
              <a:tr h="741167"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69739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DA8B5CEB-4ABC-4549-84AA-FC9A4BA9F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02146"/>
              </p:ext>
            </p:extLst>
          </p:nvPr>
        </p:nvGraphicFramePr>
        <p:xfrm>
          <a:off x="3610585" y="3028085"/>
          <a:ext cx="3460484" cy="2986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9447">
                  <a:extLst>
                    <a:ext uri="{9D8B030D-6E8A-4147-A177-3AD203B41FA5}">
                      <a16:colId xmlns:a16="http://schemas.microsoft.com/office/drawing/2014/main" val="3982923028"/>
                    </a:ext>
                  </a:extLst>
                </a:gridCol>
                <a:gridCol w="1691037">
                  <a:extLst>
                    <a:ext uri="{9D8B030D-6E8A-4147-A177-3AD203B41FA5}">
                      <a16:colId xmlns:a16="http://schemas.microsoft.com/office/drawing/2014/main" val="209024577"/>
                    </a:ext>
                  </a:extLst>
                </a:gridCol>
              </a:tblGrid>
              <a:tr h="275840"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Change Ideas Tested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What worked and why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307737"/>
                  </a:ext>
                </a:extLst>
              </a:tr>
              <a:tr h="2710633">
                <a:tc>
                  <a:txBody>
                    <a:bodyPr/>
                    <a:lstStyle/>
                    <a:p>
                      <a:endParaRPr lang="en-GB" sz="1000"/>
                    </a:p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69739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3EC2C44F-AD77-1DDE-0444-951F94E40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705720"/>
              </p:ext>
            </p:extLst>
          </p:nvPr>
        </p:nvGraphicFramePr>
        <p:xfrm>
          <a:off x="24679" y="704335"/>
          <a:ext cx="705895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8951">
                  <a:extLst>
                    <a:ext uri="{9D8B030D-6E8A-4147-A177-3AD203B41FA5}">
                      <a16:colId xmlns:a16="http://schemas.microsoft.com/office/drawing/2014/main" val="3526662684"/>
                    </a:ext>
                  </a:extLst>
                </a:gridCol>
              </a:tblGrid>
              <a:tr h="229273">
                <a:tc>
                  <a:txBody>
                    <a:bodyPr/>
                    <a:lstStyle/>
                    <a:p>
                      <a:pPr marL="0" marR="0" lvl="0" indent="0" algn="ctr" defTabSz="7096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564211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11229CCC-9B84-1F5C-39F8-288EC54FC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821522"/>
              </p:ext>
            </p:extLst>
          </p:nvPr>
        </p:nvGraphicFramePr>
        <p:xfrm>
          <a:off x="36718" y="2011782"/>
          <a:ext cx="3524970" cy="985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4970">
                  <a:extLst>
                    <a:ext uri="{9D8B030D-6E8A-4147-A177-3AD203B41FA5}">
                      <a16:colId xmlns:a16="http://schemas.microsoft.com/office/drawing/2014/main" val="3982923028"/>
                    </a:ext>
                  </a:extLst>
                </a:gridCol>
              </a:tblGrid>
              <a:tr h="328142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were service users/carers involved 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307737"/>
                  </a:ext>
                </a:extLst>
              </a:tr>
              <a:tr h="656865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DESCRIBE SERVICE USER INVOLVEMENT IN YOUR PROJECT. Say if this was Big I or Little I. (50 words max)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69739"/>
                  </a:ext>
                </a:extLst>
              </a:tr>
            </a:tbl>
          </a:graphicData>
        </a:graphic>
      </p:graphicFrame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563483BC-E748-FCCD-9831-F40BE79EA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550313"/>
              </p:ext>
            </p:extLst>
          </p:nvPr>
        </p:nvGraphicFramePr>
        <p:xfrm>
          <a:off x="45789" y="27380"/>
          <a:ext cx="4652333" cy="608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2333">
                  <a:extLst>
                    <a:ext uri="{9D8B030D-6E8A-4147-A177-3AD203B41FA5}">
                      <a16:colId xmlns:a16="http://schemas.microsoft.com/office/drawing/2014/main" val="3982923028"/>
                    </a:ext>
                  </a:extLst>
                </a:gridCol>
              </a:tblGrid>
              <a:tr h="608450">
                <a:tc>
                  <a:txBody>
                    <a:bodyPr/>
                    <a:lstStyle/>
                    <a:p>
                      <a:pPr algn="ctr"/>
                      <a:endParaRPr lang="en-GB" sz="1100" b="1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100" b="1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30773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CB89EF-79F2-3F4B-4E2B-7DDC3A8DB9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754" y="1246931"/>
            <a:ext cx="3500896" cy="73605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100"/>
              <a:t>INSERT A BRIEF BACKGROUND STATEMENT AND WHAT THE KEY PROBLEM YOU WERE TACKLING WAS (50 words max)</a:t>
            </a:r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26F6F-31DB-83DC-34C2-7615E3D71CF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670" y="697233"/>
            <a:ext cx="7034876" cy="2438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lvl="0" algn="ctr" defTabSz="709682">
              <a:defRPr/>
            </a:pPr>
            <a:r>
              <a:rPr lang="en-GB" sz="1100" b="1" i="1"/>
              <a:t>AIM: What, how much, by when. (Max 30 words) </a:t>
            </a:r>
            <a:endParaRPr lang="en-GB" sz="1100" b="1"/>
          </a:p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B22D42-EBAF-FBC5-A988-24F3121CA0F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09300" y="1246932"/>
            <a:ext cx="3427328" cy="174468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100"/>
              <a:t>PLEASE INSERT A COPY OF THE TOOL YOU USED TO UNDERSTAND THE PROBLEM OR A DESCRIPTION OF WHAT YOU DID.  (100 words max)</a:t>
            </a:r>
          </a:p>
          <a:p>
            <a:endParaRPr lang="en-GB" sz="1100"/>
          </a:p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40A6F8-1B41-6222-3577-B78DA2C6F7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04324" y="3298319"/>
            <a:ext cx="1736503" cy="27162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 defTabSz="709682" fontAlgn="base">
              <a:buFont typeface="Arial" panose="020B0604020202020204" pitchFamily="34" charset="0"/>
              <a:buChar char="•"/>
              <a:defRPr/>
            </a:pPr>
            <a:r>
              <a:rPr lang="en-GB" sz="1100"/>
              <a:t>BRIEFLY DESCRIBE THE CHANGE IDEAS TESTED (100 words max) </a:t>
            </a:r>
          </a:p>
          <a:p>
            <a:pPr marL="171450" indent="-171450" defTabSz="709682" fontAlgn="base">
              <a:buFont typeface="Arial" panose="020B0604020202020204" pitchFamily="34" charset="0"/>
              <a:buChar char="•"/>
              <a:defRPr/>
            </a:pPr>
            <a:endParaRPr lang="en-GB" sz="1100"/>
          </a:p>
          <a:p>
            <a:pPr marL="171450" indent="-171450" defTabSz="709682" fontAlgn="base">
              <a:buFont typeface="Arial" panose="020B0604020202020204" pitchFamily="34" charset="0"/>
              <a:buChar char="•"/>
              <a:defRPr/>
            </a:pPr>
            <a:r>
              <a:rPr lang="en-GB" sz="1100"/>
              <a:t>1…</a:t>
            </a:r>
          </a:p>
          <a:p>
            <a:pPr marL="171450" indent="-171450" defTabSz="709682" fontAlgn="base">
              <a:buFont typeface="Arial" panose="020B0604020202020204" pitchFamily="34" charset="0"/>
              <a:buChar char="•"/>
              <a:defRPr/>
            </a:pPr>
            <a:r>
              <a:rPr lang="en-GB" sz="1100"/>
              <a:t>2…</a:t>
            </a:r>
          </a:p>
          <a:p>
            <a:pPr marL="171450" indent="-171450" defTabSz="709682" fontAlgn="base">
              <a:buFont typeface="Arial" panose="020B0604020202020204" pitchFamily="34" charset="0"/>
              <a:buChar char="•"/>
              <a:defRPr/>
            </a:pPr>
            <a:r>
              <a:rPr lang="en-GB" sz="1100"/>
              <a:t>3…</a:t>
            </a:r>
          </a:p>
          <a:p>
            <a:endParaRPr lang="en-GB" sz="1100"/>
          </a:p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4B1837-442C-2E42-B159-C46E06550B9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95503" y="3327683"/>
            <a:ext cx="1641126" cy="27162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200"/>
              <a:t>WHICH CHANGE IDEAS WERE MOST IMPACTFUL AND WHY DO YOU THINK THEY WORKED </a:t>
            </a:r>
          </a:p>
          <a:p>
            <a:r>
              <a:rPr lang="en-GB" sz="1200"/>
              <a:t>(100 words max)</a:t>
            </a:r>
          </a:p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67A783-B4E4-6821-2FB5-DD8CD4AADB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5786" y="8241041"/>
            <a:ext cx="5930842" cy="92281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DESCRIBE THE NEXT STEPS FOR YOUR PROJECT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HOW HAVE THE CHANGE IDEAS BEEN IMPLEMENTED INTO PRACTICE SO THEY ARE SUSTAINABLE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ARE THEIR OPPORTUNITIES FOR SCALE AND SPREAD, IF SO WHERE AND HOW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(150 words max)</a:t>
            </a:r>
          </a:p>
          <a:p>
            <a:endParaRPr lang="en-GB" sz="1100"/>
          </a:p>
          <a:p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655FAB-2BAA-FB7A-D0E1-0C18C04282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5786" y="9232926"/>
            <a:ext cx="5930842" cy="67829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PLEASE PROVIDE A SUMMARY OF THE THREE KEY TAKEAWAYS FROM YOUR WORK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(150 words max)</a:t>
            </a:r>
          </a:p>
          <a:p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0D02F1-B84C-69D6-AF8F-0C77DDE49E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30808" y="248338"/>
            <a:ext cx="1329389" cy="243840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r>
              <a:rPr lang="en-GB"/>
              <a:t>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A70801-9709-2C7C-33D2-AC1BAE5AC6E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821" y="27380"/>
            <a:ext cx="4583055" cy="590622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pPr algn="ctr"/>
            <a:r>
              <a:rPr lang="en-GB"/>
              <a:t>Project title</a:t>
            </a:r>
          </a:p>
          <a:p>
            <a:pPr algn="ctr"/>
            <a:r>
              <a:rPr lang="en-GB"/>
              <a:t>Project team members</a:t>
            </a:r>
          </a:p>
        </p:txBody>
      </p:sp>
    </p:spTree>
    <p:extLst>
      <p:ext uri="{BB962C8B-B14F-4D97-AF65-F5344CB8AC3E}">
        <p14:creationId xmlns:p14="http://schemas.microsoft.com/office/powerpoint/2010/main" val="10867940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ac41d42a-5402-485a-8705-b829d862fb50">
      <Terms xmlns="http://schemas.microsoft.com/office/infopath/2007/PartnerControls"/>
    </lcf76f155ced4ddcb4097134ff3c332f>
    <TaxCatchAll xmlns="c2555680-74a5-428b-86ea-9902b68ff480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2E456FFFD7D4CA78010254B2EBA2D" ma:contentTypeVersion="24" ma:contentTypeDescription="Create a new document." ma:contentTypeScope="" ma:versionID="4ffd7bd5026b4600e0a7392e00b1df02">
  <xsd:schema xmlns:xsd="http://www.w3.org/2001/XMLSchema" xmlns:xs="http://www.w3.org/2001/XMLSchema" xmlns:p="http://schemas.microsoft.com/office/2006/metadata/properties" xmlns:ns1="http://schemas.microsoft.com/sharepoint/v3" xmlns:ns2="ac41d42a-5402-485a-8705-b829d862fb50" xmlns:ns3="c2555680-74a5-428b-86ea-9902b68ff480" targetNamespace="http://schemas.microsoft.com/office/2006/metadata/properties" ma:root="true" ma:fieldsID="03807b60e31390d546db04c140152968" ns1:_="" ns2:_="" ns3:_="">
    <xsd:import namespace="http://schemas.microsoft.com/sharepoint/v3"/>
    <xsd:import namespace="ac41d42a-5402-485a-8705-b829d862fb50"/>
    <xsd:import namespace="c2555680-74a5-428b-86ea-9902b68ff4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1d42a-5402-485a-8705-b829d862fb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555680-74a5-428b-86ea-9902b68ff4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ec3cfb8-235c-43f9-9365-cc788908c238}" ma:internalName="TaxCatchAll" ma:showField="CatchAllData" ma:web="c2555680-74a5-428b-86ea-9902b68ff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D50549-4B86-4D03-A05E-FBDEB1B147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CD2947-8FAF-4D77-B621-FDEB735F8740}">
  <ds:schemaRefs>
    <ds:schemaRef ds:uri="ac41d42a-5402-485a-8705-b829d862fb50"/>
    <ds:schemaRef ds:uri="http://www.w3.org/XML/1998/namespace"/>
    <ds:schemaRef ds:uri="http://schemas.microsoft.com/sharepoint/v3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c2555680-74a5-428b-86ea-9902b68ff480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A3FA17C-B3E6-4486-AEA0-C5DA1777CEDA}">
  <ds:schemaRefs>
    <ds:schemaRef ds:uri="ac41d42a-5402-485a-8705-b829d862fb50"/>
    <ds:schemaRef ds:uri="c2555680-74a5-428b-86ea-9902b68ff48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235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Innes James</dc:creator>
  <cp:lastModifiedBy>PURANI, Akkash (EAST LONDON NHS FOUNDATION TRUST)</cp:lastModifiedBy>
  <cp:revision>4</cp:revision>
  <cp:lastPrinted>2026-01-19T14:06:33Z</cp:lastPrinted>
  <dcterms:created xsi:type="dcterms:W3CDTF">2017-11-22T09:50:57Z</dcterms:created>
  <dcterms:modified xsi:type="dcterms:W3CDTF">2026-03-24T08:48:49Z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0x010100EB02E456FFFD7D4CA78010254B2EBA2D</vt:lpwstr>
  </property>
  <property fmtid="{D5CDD505-2E9C-101B-9397-08002B2CF9AE}" pid="3" name="MediaServiceImageTags">
    <vt:lpwstr/>
  </property>
</Properties>
</file>